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915F9F-8953-41DF-8725-24A3356F2E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222" y="1722482"/>
            <a:ext cx="8689976" cy="900877"/>
          </a:xfrm>
        </p:spPr>
        <p:txBody>
          <a:bodyPr/>
          <a:lstStyle/>
          <a:p>
            <a:pPr algn="l"/>
            <a:r>
              <a:rPr lang="fr-CA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Rabais Citoyen 2019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1C1EE20-F269-4C32-9D0F-069415EEB24E}"/>
              </a:ext>
            </a:extLst>
          </p:cNvPr>
          <p:cNvSpPr txBox="1"/>
          <p:nvPr/>
        </p:nvSpPr>
        <p:spPr>
          <a:xfrm>
            <a:off x="526221" y="3217042"/>
            <a:ext cx="10351363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3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Pour tous les résidents de Saint-Lazare de Vaudreuil et Notre-Dame-de-l ’Île-Perrot</a:t>
            </a:r>
          </a:p>
          <a:p>
            <a:endParaRPr lang="fr-CA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Rabais de 20$ sur une formation en kayak de mer niveau 1 ou niveau de base de Pagaie Canada</a:t>
            </a:r>
          </a:p>
          <a:p>
            <a:r>
              <a:rPr lang="fr-CA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Rabais de 30$ sur une formation en kayak de mer  niveau 2 ou niveau 1de Pagaie Canada</a:t>
            </a:r>
          </a:p>
          <a:p>
            <a:endParaRPr lang="fr-CA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fr-CA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CA" sz="16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Là où l’eau nous emporte vers de nouveaux horizons</a:t>
            </a:r>
          </a:p>
          <a:p>
            <a:endParaRPr lang="fr-CA" dirty="0"/>
          </a:p>
          <a:p>
            <a:endParaRPr lang="fr-CA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288B0AB9-B83D-48BC-9D0D-E4770856C0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4875" y="191982"/>
            <a:ext cx="3533774" cy="15305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04D7EA7C-B489-40FD-9C83-48FC3151A776}"/>
              </a:ext>
            </a:extLst>
          </p:cNvPr>
          <p:cNvSpPr txBox="1"/>
          <p:nvPr/>
        </p:nvSpPr>
        <p:spPr>
          <a:xfrm>
            <a:off x="526221" y="5971642"/>
            <a:ext cx="103513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CA" dirty="0"/>
          </a:p>
          <a:p>
            <a:r>
              <a:rPr lang="fr-CA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Ce bon n’est pas monnayable et s’applique uniquement sur les formations en kayak de mer donné par Atout kayak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C4C525D6-6B9A-431A-BCDB-8706B5461801}"/>
              </a:ext>
            </a:extLst>
          </p:cNvPr>
          <p:cNvSpPr txBox="1"/>
          <p:nvPr/>
        </p:nvSpPr>
        <p:spPr>
          <a:xfrm>
            <a:off x="9705614" y="1208222"/>
            <a:ext cx="2486386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CA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fr-CA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Céline Palfroix</a:t>
            </a:r>
          </a:p>
          <a:p>
            <a:r>
              <a:rPr lang="fr-CA" sz="20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514 839-6822</a:t>
            </a:r>
          </a:p>
          <a:p>
            <a:pPr>
              <a:lnSpc>
                <a:spcPct val="150000"/>
              </a:lnSpc>
            </a:pPr>
            <a:r>
              <a:rPr lang="fr-CA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atoutkayak@gmail.com</a:t>
            </a:r>
          </a:p>
          <a:p>
            <a:pPr>
              <a:lnSpc>
                <a:spcPct val="150000"/>
              </a:lnSpc>
            </a:pPr>
            <a:r>
              <a:rPr lang="fr-CA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www.atoutkayak.com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777587393"/>
      </p:ext>
    </p:extLst>
  </p:cSld>
  <p:clrMapOvr>
    <a:masterClrMapping/>
  </p:clrMapOvr>
</p:sld>
</file>

<file path=ppt/theme/theme1.xml><?xml version="1.0" encoding="utf-8"?>
<a:theme xmlns:a="http://schemas.openxmlformats.org/drawingml/2006/main" name="Ronds dans l’eau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TM04033925[[fn=Ronds dans l’eau]]</Template>
  <TotalTime>96</TotalTime>
  <Words>94</Words>
  <Application>Microsoft Office PowerPoint</Application>
  <PresentationFormat>Grand écran</PresentationFormat>
  <Paragraphs>15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4" baseType="lpstr">
      <vt:lpstr>Arial</vt:lpstr>
      <vt:lpstr>Tw Cen MT</vt:lpstr>
      <vt:lpstr>Ronds dans l’eau</vt:lpstr>
      <vt:lpstr>Rabais Citoyen 2019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Rabais Citoyen 2018</dc:title>
  <dc:creator>Palfroix, Céline</dc:creator>
  <cp:lastModifiedBy>Palfroix, Celine</cp:lastModifiedBy>
  <cp:revision>5</cp:revision>
  <dcterms:created xsi:type="dcterms:W3CDTF">2018-06-11T22:33:45Z</dcterms:created>
  <dcterms:modified xsi:type="dcterms:W3CDTF">2019-03-03T23:05:46Z</dcterms:modified>
</cp:coreProperties>
</file>